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0" r:id="rId7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57058" y="1248142"/>
            <a:ext cx="4529267" cy="584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81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Motion:  Name the new building housing the Child Development Center and the upstairs opportunity space, the “</a:t>
            </a:r>
            <a:r>
              <a:rPr lang="en-US" sz="2800" b="1" i="1" dirty="0" smtClean="0"/>
              <a:t>New Century Center</a:t>
            </a:r>
            <a:r>
              <a:rPr lang="en-US" sz="2800" b="1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483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Motion Continues:  and to utilize space in the entrance area for a dedication to the vision and perseverance of Wren Aber </a:t>
            </a:r>
            <a:r>
              <a:rPr lang="en-US" sz="2800" b="1" dirty="0" smtClean="0"/>
              <a:t>a visionary who lead </a:t>
            </a:r>
            <a:r>
              <a:rPr lang="en-US" sz="2800" b="1" dirty="0" smtClean="0"/>
              <a:t>Trinity’s Campus Development Task Force into </a:t>
            </a:r>
            <a:r>
              <a:rPr lang="en-US" sz="2800" b="1" dirty="0" smtClean="0"/>
              <a:t>this </a:t>
            </a:r>
            <a:r>
              <a:rPr lang="en-US" sz="2800" b="1" dirty="0" smtClean="0"/>
              <a:t>new Century.  </a:t>
            </a:r>
            <a:r>
              <a:rPr lang="en-US" sz="2800" b="1" dirty="0" smtClean="0"/>
              <a:t>The first fruits of this labor are the new building where the memorial will be placed.  </a:t>
            </a:r>
            <a:r>
              <a:rPr lang="en-US" sz="2800" b="1" i="1" dirty="0" smtClean="0"/>
              <a:t>LC </a:t>
            </a:r>
            <a:r>
              <a:rPr lang="en-US" sz="2800" b="1" i="1" dirty="0" smtClean="0"/>
              <a:t>will select a committee to formalize existing </a:t>
            </a:r>
            <a:r>
              <a:rPr lang="en-US" sz="2800" b="1" i="1" dirty="0" smtClean="0"/>
              <a:t>discussions into a specific recommendation</a:t>
            </a:r>
            <a:endParaRPr lang="en-US" sz="2800" b="1" i="1" dirty="0" smtClean="0"/>
          </a:p>
        </p:txBody>
      </p:sp>
      <p:pic>
        <p:nvPicPr>
          <p:cNvPr id="4" name="Picture 2" descr="http://school.trinitydowntown.com/wp-content/uploads/2013/03/campu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84" y="4038600"/>
            <a:ext cx="7826032" cy="259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47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620000" y="3526971"/>
            <a:ext cx="1066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TRINITY’S VISION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(Matching The Campus To The Mission: $70m)</a:t>
            </a:r>
            <a:endParaRPr lang="en-US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Trinity Century II: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Proclaim the Gospel of Jesus Christ through ministries which strengthen and equip people for Christian witness and service in downtown, Metropolitan Orlando and the world.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PHASE I:  Sanctuary, Green Space, Office &amp; CDC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PHASE II:  Elementary School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PHASE III:  Middle School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PHASE IV:  Trinity Center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PHASE V:  Auditorium &amp; Gymnasium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03EBF5-4C62-42C8-A6A9-852E552A86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8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8200" y="6096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DISCUSSION POINTS</a:t>
            </a:r>
          </a:p>
          <a:p>
            <a:r>
              <a:rPr lang="en-US" sz="2800" b="1" dirty="0" smtClean="0"/>
              <a:t>Existing Buildings</a:t>
            </a: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Christian Life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Magnolia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Sanctuary and Undercroft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2405742" cy="234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191" y="302727"/>
            <a:ext cx="2343263" cy="227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811" y="4191000"/>
            <a:ext cx="2410189" cy="234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44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7620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Leadership would like consideration of names for other existing buildings ( Campus Orientation, Maps)</a:t>
            </a:r>
            <a:endParaRPr lang="en-US" sz="2800" b="1" dirty="0"/>
          </a:p>
          <a:p>
            <a:endParaRPr lang="en-US" sz="2800" b="1" i="1" dirty="0" smtClean="0"/>
          </a:p>
          <a:p>
            <a:r>
              <a:rPr lang="en-US" sz="2800" b="1" dirty="0" smtClean="0"/>
              <a:t>School Building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Two 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One Story</a:t>
            </a:r>
          </a:p>
          <a:p>
            <a:r>
              <a:rPr lang="en-US" sz="2800" b="1" dirty="0" smtClean="0"/>
              <a:t>Admin Office Building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Administration</a:t>
            </a:r>
          </a:p>
          <a:p>
            <a:r>
              <a:rPr lang="en-US" sz="2800" b="1" dirty="0" smtClean="0"/>
              <a:t>Ruth and Amelia Houses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Yellow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White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Red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99227" y="1625371"/>
            <a:ext cx="3504403" cy="452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22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751114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Suggested Names for Discussion</a:t>
            </a:r>
            <a:endParaRPr lang="en-US" sz="2800" b="1" dirty="0"/>
          </a:p>
          <a:p>
            <a:r>
              <a:rPr lang="en-US" sz="2800" dirty="0" smtClean="0"/>
              <a:t>School Buildings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Two Story – </a:t>
            </a:r>
            <a:r>
              <a:rPr lang="en-US" sz="2800" b="1" i="1" dirty="0" smtClean="0"/>
              <a:t>“Heritage Hall”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One Story – </a:t>
            </a:r>
            <a:r>
              <a:rPr lang="en-US" sz="2800" b="1" i="1" dirty="0" smtClean="0"/>
              <a:t>“Loggia”</a:t>
            </a:r>
          </a:p>
          <a:p>
            <a:r>
              <a:rPr lang="en-US" sz="2800" dirty="0" smtClean="0"/>
              <a:t>Admin Office Building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Administration – </a:t>
            </a:r>
            <a:r>
              <a:rPr lang="en-US" sz="2800" b="1" i="1" dirty="0" smtClean="0"/>
              <a:t>“Livingston Administration 					Building”</a:t>
            </a:r>
          </a:p>
          <a:p>
            <a:r>
              <a:rPr lang="en-US" sz="2800" dirty="0" smtClean="0"/>
              <a:t>Ruth and Amelia Houses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Yellow – </a:t>
            </a:r>
            <a:r>
              <a:rPr lang="en-US" sz="2800" b="1" i="1" dirty="0" smtClean="0"/>
              <a:t>“Sycamore Corner”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White – </a:t>
            </a:r>
            <a:r>
              <a:rPr lang="en-US" sz="2800" b="1" i="1" dirty="0" smtClean="0"/>
              <a:t>“Mighty Oak Manner”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Red – </a:t>
            </a:r>
            <a:r>
              <a:rPr lang="en-US" sz="2800" b="1" i="1" dirty="0" smtClean="0"/>
              <a:t>“Cypress Cottage”</a:t>
            </a:r>
          </a:p>
        </p:txBody>
      </p:sp>
    </p:spTree>
    <p:extLst>
      <p:ext uri="{BB962C8B-B14F-4D97-AF65-F5344CB8AC3E}">
        <p14:creationId xmlns:p14="http://schemas.microsoft.com/office/powerpoint/2010/main" val="118972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227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TRINITY’S VISION  (Matching The Campus To The Mission: $70m)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Ted and Mary lange</cp:lastModifiedBy>
  <cp:revision>17</cp:revision>
  <cp:lastPrinted>2015-08-09T02:02:03Z</cp:lastPrinted>
  <dcterms:created xsi:type="dcterms:W3CDTF">2006-08-16T00:00:00Z</dcterms:created>
  <dcterms:modified xsi:type="dcterms:W3CDTF">2015-08-09T02:02:24Z</dcterms:modified>
</cp:coreProperties>
</file>